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3/13/2019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205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41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3/13/2019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899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3/13/2019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14932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3/13/2019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3520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8535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1985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1266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3/13/2019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207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958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3/13/2019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9707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632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226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878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508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1970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105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3/13/2019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634605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Equity Scan:</a:t>
            </a:r>
            <a:br>
              <a:rPr lang="en-US" dirty="0" smtClean="0"/>
            </a:br>
            <a:r>
              <a:rPr lang="en-US" dirty="0" smtClean="0"/>
              <a:t>Theory of Change and Action Planning Session</a:t>
            </a:r>
            <a:endParaRPr lang="en-US" dirty="0"/>
          </a:p>
        </p:txBody>
      </p:sp>
      <p:sp>
        <p:nvSpPr>
          <p:cNvPr id="3" name="Subtitle 2"/>
          <p:cNvSpPr>
            <a:spLocks noGrp="1"/>
          </p:cNvSpPr>
          <p:nvPr>
            <p:ph type="subTitle" idx="1"/>
          </p:nvPr>
        </p:nvSpPr>
        <p:spPr>
          <a:xfrm>
            <a:off x="1371600" y="3992419"/>
            <a:ext cx="9448800" cy="685800"/>
          </a:xfrm>
        </p:spPr>
        <p:txBody>
          <a:bodyPr>
            <a:normAutofit/>
          </a:bodyPr>
          <a:lstStyle/>
          <a:p>
            <a:r>
              <a:rPr lang="en-US" sz="3200" dirty="0" smtClean="0"/>
              <a:t>NVSS Family of Schools – March 14, 2019</a:t>
            </a:r>
            <a:endParaRPr lang="en-US" sz="3200" dirty="0"/>
          </a:p>
        </p:txBody>
      </p:sp>
    </p:spTree>
    <p:extLst>
      <p:ext uri="{BB962C8B-B14F-4D97-AF65-F5344CB8AC3E}">
        <p14:creationId xmlns:p14="http://schemas.microsoft.com/office/powerpoint/2010/main" val="88059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2149"/>
          <a:stretch/>
        </p:blipFill>
        <p:spPr>
          <a:xfrm>
            <a:off x="0" y="293716"/>
            <a:ext cx="12192000" cy="2018198"/>
          </a:xfrm>
          <a:prstGeom prst="rect">
            <a:avLst/>
          </a:prstGeom>
        </p:spPr>
      </p:pic>
      <p:sp>
        <p:nvSpPr>
          <p:cNvPr id="4" name="TextBox 3"/>
          <p:cNvSpPr txBox="1"/>
          <p:nvPr/>
        </p:nvSpPr>
        <p:spPr>
          <a:xfrm>
            <a:off x="1" y="2166850"/>
            <a:ext cx="12192000" cy="2185214"/>
          </a:xfrm>
          <a:prstGeom prst="rect">
            <a:avLst/>
          </a:prstGeom>
          <a:noFill/>
        </p:spPr>
        <p:txBody>
          <a:bodyPr wrap="square" rtlCol="0">
            <a:spAutoFit/>
          </a:bodyPr>
          <a:lstStyle/>
          <a:p>
            <a:pPr marL="285750" indent="-285750">
              <a:buFont typeface="Arial" panose="020B0604020202020204" pitchFamily="34" charset="0"/>
              <a:buChar char="•"/>
            </a:pPr>
            <a:r>
              <a:rPr lang="en-US" sz="2000" dirty="0"/>
              <a:t>That there is still a lot if work to be </a:t>
            </a:r>
            <a:r>
              <a:rPr lang="en-US" sz="2000" dirty="0" smtClean="0"/>
              <a:t>done</a:t>
            </a:r>
          </a:p>
          <a:p>
            <a:pPr marL="285750" indent="-285750">
              <a:buFont typeface="Arial" panose="020B0604020202020204" pitchFamily="34" charset="0"/>
              <a:buChar char="•"/>
            </a:pPr>
            <a:r>
              <a:rPr lang="en-US" sz="2000" dirty="0"/>
              <a:t>The feedback was good. Some interesting trends. Looks like we have some work to do. </a:t>
            </a:r>
          </a:p>
          <a:p>
            <a:pPr marL="285750" indent="-285750">
              <a:buFont typeface="Arial" panose="020B0604020202020204" pitchFamily="34" charset="0"/>
              <a:buChar char="•"/>
            </a:pPr>
            <a:r>
              <a:rPr lang="en-US" sz="2000" dirty="0"/>
              <a:t>My initial thoughts were that we have a ways to go in terms of equity. I thought there were some interesting points made in the feedback to the scanning questions. </a:t>
            </a:r>
            <a:endParaRPr lang="en-US" sz="2000" dirty="0" smtClean="0"/>
          </a:p>
          <a:p>
            <a:pPr marL="285750" indent="-285750">
              <a:buFont typeface="Arial" panose="020B0604020202020204" pitchFamily="34" charset="0"/>
              <a:buChar char="•"/>
            </a:pPr>
            <a:r>
              <a:rPr lang="en-US" sz="2000" dirty="0"/>
              <a:t>There were some interesting and surprising data </a:t>
            </a:r>
          </a:p>
          <a:p>
            <a:pPr marL="285750" indent="-285750">
              <a:buFont typeface="Arial" panose="020B0604020202020204" pitchFamily="34" charset="0"/>
              <a:buChar char="•"/>
            </a:pPr>
            <a:endParaRPr lang="en-US" dirty="0" smtClean="0"/>
          </a:p>
          <a:p>
            <a:r>
              <a:rPr lang="en-US" dirty="0" smtClean="0"/>
              <a:t> </a:t>
            </a:r>
            <a:endParaRPr lang="en-US" dirty="0">
              <a:effectLst/>
            </a:endParaRPr>
          </a:p>
        </p:txBody>
      </p:sp>
    </p:spTree>
    <p:extLst>
      <p:ext uri="{BB962C8B-B14F-4D97-AF65-F5344CB8AC3E}">
        <p14:creationId xmlns:p14="http://schemas.microsoft.com/office/powerpoint/2010/main" val="1248448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291206"/>
            <a:ext cx="12192000" cy="2257604"/>
          </a:xfrm>
          <a:prstGeom prst="rect">
            <a:avLst/>
          </a:prstGeom>
        </p:spPr>
      </p:pic>
      <p:pic>
        <p:nvPicPr>
          <p:cNvPr id="3" name="Picture 2"/>
          <p:cNvPicPr>
            <a:picLocks noChangeAspect="1"/>
          </p:cNvPicPr>
          <p:nvPr/>
        </p:nvPicPr>
        <p:blipFill>
          <a:blip r:embed="rId3"/>
          <a:stretch>
            <a:fillRect/>
          </a:stretch>
        </p:blipFill>
        <p:spPr>
          <a:xfrm>
            <a:off x="2136760" y="2820386"/>
            <a:ext cx="7918480" cy="3269034"/>
          </a:xfrm>
          <a:prstGeom prst="rect">
            <a:avLst/>
          </a:prstGeom>
        </p:spPr>
      </p:pic>
    </p:spTree>
    <p:extLst>
      <p:ext uri="{BB962C8B-B14F-4D97-AF65-F5344CB8AC3E}">
        <p14:creationId xmlns:p14="http://schemas.microsoft.com/office/powerpoint/2010/main" val="117567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364374"/>
            <a:ext cx="12192000" cy="2455817"/>
          </a:xfrm>
          <a:prstGeom prst="rect">
            <a:avLst/>
          </a:prstGeom>
        </p:spPr>
      </p:pic>
      <p:sp>
        <p:nvSpPr>
          <p:cNvPr id="3" name="TextBox 2"/>
          <p:cNvSpPr txBox="1"/>
          <p:nvPr/>
        </p:nvSpPr>
        <p:spPr>
          <a:xfrm>
            <a:off x="-44333" y="2759824"/>
            <a:ext cx="12192000" cy="3077766"/>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More </a:t>
            </a:r>
            <a:r>
              <a:rPr lang="en-US" sz="2000" dirty="0"/>
              <a:t>parental involvement </a:t>
            </a:r>
          </a:p>
          <a:p>
            <a:pPr marL="342900" indent="-342900">
              <a:buFont typeface="Arial" panose="020B0604020202020204" pitchFamily="34" charset="0"/>
              <a:buChar char="•"/>
            </a:pPr>
            <a:r>
              <a:rPr lang="en-US" sz="2000" dirty="0"/>
              <a:t>Working with local communities </a:t>
            </a:r>
          </a:p>
          <a:p>
            <a:pPr marL="285750" indent="-285750">
              <a:buFont typeface="Arial" panose="020B0604020202020204" pitchFamily="34" charset="0"/>
              <a:buChar char="•"/>
            </a:pPr>
            <a:r>
              <a:rPr lang="en-US" sz="2000" dirty="0"/>
              <a:t>I think that stronger efforts to involve community would be an impactful change. As schools and educators work to embed Aboriginal Worldview into curriculum and learning, the involvement of local FN community members build relationships and creates authentic learning experiences for learners. I also think that more staff (CUPE included) need to be aware of FPPL via professional development. </a:t>
            </a:r>
          </a:p>
          <a:p>
            <a:pPr marL="285750" indent="-285750">
              <a:buFont typeface="Arial" panose="020B0604020202020204" pitchFamily="34" charset="0"/>
              <a:buChar char="•"/>
            </a:pPr>
            <a:r>
              <a:rPr lang="en-US" dirty="0"/>
              <a:t>More training </a:t>
            </a:r>
          </a:p>
          <a:p>
            <a:endParaRPr lang="en-US" dirty="0" smtClean="0"/>
          </a:p>
          <a:p>
            <a:r>
              <a:rPr lang="en-US" dirty="0" smtClean="0"/>
              <a:t> </a:t>
            </a:r>
            <a:endParaRPr lang="en-US" dirty="0">
              <a:effectLst/>
            </a:endParaRPr>
          </a:p>
        </p:txBody>
      </p:sp>
    </p:spTree>
    <p:extLst>
      <p:ext uri="{BB962C8B-B14F-4D97-AF65-F5344CB8AC3E}">
        <p14:creationId xmlns:p14="http://schemas.microsoft.com/office/powerpoint/2010/main" val="3412282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334501"/>
            <a:ext cx="12192000" cy="2039134"/>
          </a:xfrm>
          <a:prstGeom prst="rect">
            <a:avLst/>
          </a:prstGeom>
        </p:spPr>
      </p:pic>
      <p:pic>
        <p:nvPicPr>
          <p:cNvPr id="5" name="Picture 4"/>
          <p:cNvPicPr>
            <a:picLocks noChangeAspect="1"/>
          </p:cNvPicPr>
          <p:nvPr/>
        </p:nvPicPr>
        <p:blipFill>
          <a:blip r:embed="rId3"/>
          <a:stretch>
            <a:fillRect/>
          </a:stretch>
        </p:blipFill>
        <p:spPr>
          <a:xfrm>
            <a:off x="2778746" y="2512243"/>
            <a:ext cx="6634508" cy="3581505"/>
          </a:xfrm>
          <a:prstGeom prst="rect">
            <a:avLst/>
          </a:prstGeom>
        </p:spPr>
      </p:pic>
    </p:spTree>
    <p:extLst>
      <p:ext uri="{BB962C8B-B14F-4D97-AF65-F5344CB8AC3E}">
        <p14:creationId xmlns:p14="http://schemas.microsoft.com/office/powerpoint/2010/main" val="451200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406719"/>
            <a:ext cx="12192000" cy="1907246"/>
          </a:xfrm>
          <a:prstGeom prst="rect">
            <a:avLst/>
          </a:prstGeom>
        </p:spPr>
      </p:pic>
      <p:pic>
        <p:nvPicPr>
          <p:cNvPr id="3" name="Picture 2"/>
          <p:cNvPicPr>
            <a:picLocks noChangeAspect="1"/>
          </p:cNvPicPr>
          <p:nvPr/>
        </p:nvPicPr>
        <p:blipFill>
          <a:blip r:embed="rId3"/>
          <a:stretch>
            <a:fillRect/>
          </a:stretch>
        </p:blipFill>
        <p:spPr>
          <a:xfrm>
            <a:off x="2653448" y="2473989"/>
            <a:ext cx="6885103" cy="3751266"/>
          </a:xfrm>
          <a:prstGeom prst="rect">
            <a:avLst/>
          </a:prstGeom>
        </p:spPr>
      </p:pic>
    </p:spTree>
    <p:extLst>
      <p:ext uri="{BB962C8B-B14F-4D97-AF65-F5344CB8AC3E}">
        <p14:creationId xmlns:p14="http://schemas.microsoft.com/office/powerpoint/2010/main" val="4196570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408795"/>
            <a:ext cx="12192000" cy="2045615"/>
          </a:xfrm>
          <a:prstGeom prst="rect">
            <a:avLst/>
          </a:prstGeom>
        </p:spPr>
      </p:pic>
      <p:pic>
        <p:nvPicPr>
          <p:cNvPr id="3" name="Picture 2"/>
          <p:cNvPicPr>
            <a:picLocks noChangeAspect="1"/>
          </p:cNvPicPr>
          <p:nvPr/>
        </p:nvPicPr>
        <p:blipFill>
          <a:blip r:embed="rId3"/>
          <a:stretch>
            <a:fillRect/>
          </a:stretch>
        </p:blipFill>
        <p:spPr>
          <a:xfrm>
            <a:off x="2732999" y="2405679"/>
            <a:ext cx="6726002" cy="4128299"/>
          </a:xfrm>
          <a:prstGeom prst="rect">
            <a:avLst/>
          </a:prstGeom>
        </p:spPr>
      </p:pic>
    </p:spTree>
    <p:extLst>
      <p:ext uri="{BB962C8B-B14F-4D97-AF65-F5344CB8AC3E}">
        <p14:creationId xmlns:p14="http://schemas.microsoft.com/office/powerpoint/2010/main" val="2184957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67593"/>
            <a:ext cx="12192000" cy="4524315"/>
          </a:xfrm>
          <a:prstGeom prst="rect">
            <a:avLst/>
          </a:prstGeom>
          <a:noFill/>
        </p:spPr>
        <p:txBody>
          <a:bodyPr wrap="square" rtlCol="0">
            <a:spAutoFit/>
          </a:bodyPr>
          <a:lstStyle/>
          <a:p>
            <a:r>
              <a:rPr lang="en-US" dirty="0" smtClean="0"/>
              <a:t>Next Steps: Theory of Change</a:t>
            </a:r>
          </a:p>
          <a:p>
            <a:endParaRPr lang="en-US" dirty="0"/>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smtClean="0"/>
          </a:p>
          <a:p>
            <a:r>
              <a:rPr lang="en-US" dirty="0" smtClean="0"/>
              <a:t>Action Plan:</a:t>
            </a:r>
          </a:p>
          <a:p>
            <a:endParaRPr lang="en-US" dirty="0" smtClean="0"/>
          </a:p>
          <a:p>
            <a:pPr marL="342900" indent="-342900">
              <a:buFont typeface="+mj-lt"/>
              <a:buAutoNum type="arabicPeriod"/>
            </a:pPr>
            <a:r>
              <a:rPr lang="en-US" dirty="0" smtClean="0"/>
              <a:t>______________________________________________________________________________________________________</a:t>
            </a:r>
          </a:p>
          <a:p>
            <a:pPr marL="342900" indent="-342900">
              <a:buFont typeface="+mj-lt"/>
              <a:buAutoNum type="arabicPeriod"/>
            </a:pPr>
            <a:r>
              <a:rPr lang="en-US" dirty="0" smtClean="0"/>
              <a:t>______________________________________________________________________________________________________</a:t>
            </a:r>
          </a:p>
          <a:p>
            <a:pPr marL="342900" indent="-342900">
              <a:buFont typeface="+mj-lt"/>
              <a:buAutoNum type="arabicPeriod"/>
            </a:pPr>
            <a:r>
              <a:rPr lang="en-US" dirty="0" smtClean="0"/>
              <a:t>______________________________________________________________________________________________________</a:t>
            </a:r>
          </a:p>
          <a:p>
            <a:pPr marL="342900" indent="-342900">
              <a:buFont typeface="+mj-lt"/>
              <a:buAutoNum type="arabicPeriod"/>
            </a:pPr>
            <a:r>
              <a:rPr lang="en-US" dirty="0" smtClean="0"/>
              <a:t>______________________________________________________________________________________________________</a:t>
            </a:r>
          </a:p>
          <a:p>
            <a:pPr marL="342900" indent="-342900">
              <a:buFont typeface="+mj-lt"/>
              <a:buAutoNum type="arabicPeriod"/>
            </a:pPr>
            <a:r>
              <a:rPr lang="en-US" dirty="0" smtClean="0"/>
              <a:t>______________________________________________________________________________________________________</a:t>
            </a:r>
          </a:p>
          <a:p>
            <a:endParaRPr lang="en-US" dirty="0"/>
          </a:p>
          <a:p>
            <a:endParaRPr lang="en-US" dirty="0" smtClean="0"/>
          </a:p>
        </p:txBody>
      </p:sp>
    </p:spTree>
    <p:extLst>
      <p:ext uri="{BB962C8B-B14F-4D97-AF65-F5344CB8AC3E}">
        <p14:creationId xmlns:p14="http://schemas.microsoft.com/office/powerpoint/2010/main" val="279384334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55</TotalTime>
  <Words>171</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Vapor Trail</vt:lpstr>
      <vt:lpstr>Equity Scan: Theory of Change and Action Planning Session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SD91  Nechako - Lakes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Scan: Theory of Change and Action Planning Session</dc:title>
  <dc:creator>Leona Prince</dc:creator>
  <cp:lastModifiedBy>Leona Prince</cp:lastModifiedBy>
  <cp:revision>5</cp:revision>
  <dcterms:created xsi:type="dcterms:W3CDTF">2019-03-13T23:20:05Z</dcterms:created>
  <dcterms:modified xsi:type="dcterms:W3CDTF">2019-03-14T00:15:41Z</dcterms:modified>
</cp:coreProperties>
</file>