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051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10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99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4932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520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535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985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2668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077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58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707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32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26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786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08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97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053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346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Equity Scan:</a:t>
            </a:r>
            <a:br>
              <a:rPr lang="en-US" dirty="0" smtClean="0"/>
            </a:br>
            <a:r>
              <a:rPr lang="en-US" dirty="0" smtClean="0"/>
              <a:t>Theory of Change and Action Planning </a:t>
            </a:r>
            <a:r>
              <a:rPr lang="en-US" dirty="0" smtClean="0"/>
              <a:t>Session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92419"/>
            <a:ext cx="9448800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FLE</a:t>
            </a:r>
            <a:r>
              <a:rPr lang="en-US" sz="3200" dirty="0" smtClean="0"/>
              <a:t>SS </a:t>
            </a:r>
            <a:r>
              <a:rPr lang="en-US" sz="3200" dirty="0" smtClean="0"/>
              <a:t>Family of Schools – March </a:t>
            </a:r>
            <a:r>
              <a:rPr lang="en-US" sz="3200" dirty="0" smtClean="0"/>
              <a:t>18, </a:t>
            </a:r>
            <a:r>
              <a:rPr lang="en-US" sz="3200" dirty="0" smtClean="0"/>
              <a:t>2019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80596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2149"/>
          <a:stretch/>
        </p:blipFill>
        <p:spPr>
          <a:xfrm>
            <a:off x="0" y="293716"/>
            <a:ext cx="12192000" cy="20181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2166850"/>
            <a:ext cx="12192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While progress has been made in regards to community engagement, we must continue to strengthen our relationship. We still don't have language programs, how can we address that </a:t>
            </a:r>
            <a:r>
              <a:rPr lang="en-US" sz="2000" dirty="0" smtClean="0"/>
              <a:t>deficit?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We </a:t>
            </a:r>
            <a:r>
              <a:rPr lang="en-US" sz="2000" dirty="0"/>
              <a:t>have some work to do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We've got a long way to go in a lot of areas. It looks like a good start and the meeting was successful, but we need to create a really solid foundation and go forward from there. 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My thoughts are that we as parents </a:t>
            </a:r>
            <a:r>
              <a:rPr lang="en-US" sz="2000" dirty="0" smtClean="0"/>
              <a:t>aligning </a:t>
            </a:r>
            <a:r>
              <a:rPr lang="en-US" sz="2000" dirty="0"/>
              <a:t>with the teachers can successfully help all students attain their high school diploma. 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48448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1206"/>
            <a:ext cx="12192000" cy="22576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6760" y="2820386"/>
            <a:ext cx="7918480" cy="326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673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4374"/>
            <a:ext cx="12192000" cy="245581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44333" y="2759824"/>
            <a:ext cx="12192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Finding ways to connect school with community. Building a strong relationship would address many of the challenges we face as a system. Communication/Understanding, language, culture </a:t>
            </a:r>
            <a:r>
              <a:rPr lang="en-US" sz="2000" dirty="0" err="1" smtClean="0"/>
              <a:t>etc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Better understanding and integration of the First People's Principles of Learning could be valuable.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Continue </a:t>
            </a:r>
            <a:r>
              <a:rPr lang="en-US" sz="2000" dirty="0"/>
              <a:t>to develop mechanisms to increase involvement between the stakeholder groups 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Parents along with the teachers can help </a:t>
            </a:r>
            <a:r>
              <a:rPr lang="en-US" sz="2000" dirty="0" err="1"/>
              <a:t>biuld</a:t>
            </a:r>
            <a:r>
              <a:rPr lang="en-US" sz="2000" dirty="0"/>
              <a:t> the students confidence And find their inner strengths, thus will help them find themselves and they will take their confidence and succeed. </a:t>
            </a:r>
            <a:endParaRPr lang="en-US" sz="2000" dirty="0" smtClean="0"/>
          </a:p>
          <a:p>
            <a:r>
              <a:rPr lang="en-US" dirty="0" smtClean="0"/>
              <a:t>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12282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4501"/>
            <a:ext cx="12192000" cy="203913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7810" y="2460568"/>
            <a:ext cx="7527375" cy="386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200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6719"/>
            <a:ext cx="12192000" cy="19072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345" y="2397877"/>
            <a:ext cx="6967971" cy="386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570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8795"/>
            <a:ext cx="12192000" cy="204561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9332" y="2454410"/>
            <a:ext cx="5783332" cy="3846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957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67593"/>
            <a:ext cx="1219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 Steps: Theory of Change</a:t>
            </a:r>
          </a:p>
          <a:p>
            <a:endParaRPr lang="en-US" dirty="0"/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dirty="0" smtClean="0"/>
          </a:p>
          <a:p>
            <a:r>
              <a:rPr lang="en-US" dirty="0" smtClean="0"/>
              <a:t>Action Plan:</a:t>
            </a:r>
          </a:p>
          <a:p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______________________________________________________________________________________________________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______________________________________________________________________________________________________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______________________________________________________________________________________________________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______________________________________________________________________________________________________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______________________________________________________________________________________________________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384334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64</TotalTime>
  <Words>218</Words>
  <Application>Microsoft Office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Vapor Trail</vt:lpstr>
      <vt:lpstr>Equity Scan: Theory of Change and Action Planning Session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SD91  Nechako - Lakes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Equity Scan: Theory of Change and Action Planning Session</dc:title>
  <dc:creator>Leona Prince</dc:creator>
  <cp:lastModifiedBy>Leona Prince</cp:lastModifiedBy>
  <cp:revision>6</cp:revision>
  <dcterms:created xsi:type="dcterms:W3CDTF">2019-03-13T23:20:05Z</dcterms:created>
  <dcterms:modified xsi:type="dcterms:W3CDTF">2019-03-18T16:38:42Z</dcterms:modified>
</cp:coreProperties>
</file>