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337699-B9C4-43F5-A078-921982FA16BB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AF6B2-34FC-45BD-8E03-72DEEADA8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76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AF6B2-34FC-45BD-8E03-72DEEADA88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44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AF6B2-34FC-45BD-8E03-72DEEADA88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92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AF6B2-34FC-45BD-8E03-72DEEADA88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216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AF6B2-34FC-45BD-8E03-72DEEADA88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3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AF6B2-34FC-45BD-8E03-72DEEADA88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8898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AF6B2-34FC-45BD-8E03-72DEEADA88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24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AF6B2-34FC-45BD-8E03-72DEEADA88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63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AF6B2-34FC-45BD-8E03-72DEEADA88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500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051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10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99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4932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520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535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985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2668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07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58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707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32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26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786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08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97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053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346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Equity Scan:</a:t>
            </a:r>
            <a:br>
              <a:rPr lang="en-US" dirty="0" smtClean="0"/>
            </a:br>
            <a:r>
              <a:rPr lang="en-US" dirty="0" smtClean="0"/>
              <a:t>Theory of Change and Action Planning Session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92419"/>
            <a:ext cx="9448800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FSJ</a:t>
            </a:r>
            <a:r>
              <a:rPr lang="en-US" sz="3200" dirty="0" smtClean="0"/>
              <a:t>SS </a:t>
            </a:r>
            <a:r>
              <a:rPr lang="en-US" sz="3200" dirty="0" smtClean="0"/>
              <a:t>Family of Schools – March </a:t>
            </a:r>
            <a:r>
              <a:rPr lang="en-US" sz="3200" dirty="0" smtClean="0"/>
              <a:t>21</a:t>
            </a:r>
            <a:r>
              <a:rPr lang="en-US" sz="3200" dirty="0" smtClean="0"/>
              <a:t>, </a:t>
            </a:r>
            <a:r>
              <a:rPr lang="en-US" sz="3200" dirty="0" smtClean="0"/>
              <a:t>2019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80596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2149"/>
          <a:stretch/>
        </p:blipFill>
        <p:spPr>
          <a:xfrm>
            <a:off x="0" y="293716"/>
            <a:ext cx="12192000" cy="20181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2166850"/>
            <a:ext cx="1219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en-US" dirty="0"/>
              <a:t>We have room to grow and improve. 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en-US" dirty="0" smtClean="0"/>
              <a:t>Not </a:t>
            </a:r>
            <a:r>
              <a:rPr lang="en-US" dirty="0"/>
              <a:t>a lot of coherence in the data I wonder if the higher rubric scores are related to a positive feel for the work of the schools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have some good things in place. Communication about what is going on is lacking. Informal practice only in some areas...and policy only in </a:t>
            </a:r>
            <a:r>
              <a:rPr lang="en-US" dirty="0" smtClean="0"/>
              <a:t>others.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48448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1206"/>
            <a:ext cx="12192000" cy="22576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9929" y="3154214"/>
            <a:ext cx="6998624" cy="306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673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4374"/>
            <a:ext cx="12192000" cy="245581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44333" y="2759824"/>
            <a:ext cx="1219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en-US" dirty="0"/>
              <a:t>Sharing the results of the data with the school community. If we share this information we can educate and communicate with all stakeholders and move forward together.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</a:t>
            </a:r>
            <a:r>
              <a:rPr lang="en-US" dirty="0" smtClean="0"/>
              <a:t>ore </a:t>
            </a:r>
            <a:r>
              <a:rPr lang="en-US" dirty="0"/>
              <a:t>communication with all stakeholders of a coherent </a:t>
            </a:r>
            <a:r>
              <a:rPr lang="en-US" dirty="0" smtClean="0"/>
              <a:t>policy.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Communication about what is happening in our District </a:t>
            </a:r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12282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4501"/>
            <a:ext cx="12192000" cy="203913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0611" y="2493819"/>
            <a:ext cx="7050778" cy="404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200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6719"/>
            <a:ext cx="12192000" cy="19072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0143" y="2499360"/>
            <a:ext cx="7351714" cy="4086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570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8795"/>
            <a:ext cx="12192000" cy="20456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3362" y="2377440"/>
            <a:ext cx="7325275" cy="419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957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67593"/>
            <a:ext cx="1219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 Steps: Theory of Change</a:t>
            </a:r>
          </a:p>
          <a:p>
            <a:endParaRPr lang="en-US" dirty="0"/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dirty="0" smtClean="0"/>
          </a:p>
          <a:p>
            <a:r>
              <a:rPr lang="en-US" dirty="0" smtClean="0"/>
              <a:t>Action Plan:</a:t>
            </a:r>
          </a:p>
          <a:p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______________________________________________________________________________________________________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______________________________________________________________________________________________________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______________________________________________________________________________________________________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______________________________________________________________________________________________________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______________________________________________________________________________________________________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384334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61</TotalTime>
  <Words>148</Words>
  <Application>Microsoft Office PowerPoint</Application>
  <PresentationFormat>Widescreen</PresentationFormat>
  <Paragraphs>31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Century Gothic</vt:lpstr>
      <vt:lpstr>Vapor Trail</vt:lpstr>
      <vt:lpstr>Equity Scan: Theory of Change and Action Planning Session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SD91  Nechako - Lakes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Equity Scan: Theory of Change and Action Planning Session</dc:title>
  <dc:creator>Leona Prince</dc:creator>
  <cp:lastModifiedBy>Leona Prince</cp:lastModifiedBy>
  <cp:revision>6</cp:revision>
  <cp:lastPrinted>2019-03-21T17:29:50Z</cp:lastPrinted>
  <dcterms:created xsi:type="dcterms:W3CDTF">2019-03-13T23:20:05Z</dcterms:created>
  <dcterms:modified xsi:type="dcterms:W3CDTF">2019-03-21T17:30:04Z</dcterms:modified>
</cp:coreProperties>
</file>